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5" r:id="rId21"/>
  </p:sldIdLst>
  <p:sldSz cx="12192000" cy="6858000"/>
  <p:notesSz cx="6858000" cy="9144000"/>
  <p:defaultTextStyle>
    <a:defPPr>
      <a:defRPr lang="es-B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351D6-BAC3-3A84-1DBF-DD8663F26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A2CB4E7-4C9E-00FF-9C95-AC524AC7D7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B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A54D12-95AE-9067-54B6-E0740707E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710AE6-57B4-F3A8-3E9C-7C9770C34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FA7514F-F1E6-FC6E-DDD5-3ACAE71E7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257505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B89C26-74BA-FC99-2DC5-A63DD3377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A483E99-DC84-F92B-329A-211848B7D4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951C48-835D-20AD-A647-EF4699BC1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AEE503-7C21-BA25-53A5-44DEBD1BC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30D1AB-51A9-0718-F8F5-CAF24C8F4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759540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EEDAFF1-1B74-3114-7CD3-9C94F3C8CB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D55ABF3-30C5-EE6B-F8E8-D7608D62F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C28516-5AF9-6F57-072B-26853046E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79E442B-F518-1157-A48E-60EF4AEC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9846AF-9834-00CE-D98C-2C45142DB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209595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60B2FA-6C09-F3DE-527E-9883FF4F9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B86CBB-8851-659D-59B6-E6E2F0928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3F5836-A648-B288-232F-DA594BB9E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BE547-5B04-C0D5-DBF0-3BA053BD3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DF4A3F-144C-7ADE-1B93-BB5083A6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305091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F6959B-D99B-042B-A7CF-3B0B9EB4E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4BCBA63-FFD6-39F2-5C8F-BC9839A7E6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1E12CE-B405-6706-573E-815544D54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880886-AAEC-EAF1-AF63-007773A19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5378F3E-417B-D9C2-5F0E-CA6FB89F1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64003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BD21C9-FD59-8688-6C39-C8CF5F24E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E7CDB3-7CE6-811C-7E37-CD395C46B4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11739C-C527-AD60-9FA4-7D67E9D09F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EB64B8-CA66-6DC0-273C-B5AA3284D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5D17526-58ED-2B47-4CAE-466113036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5F60271-21BA-EB25-BC25-F4C9BD97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637567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FC6C4B-F697-041B-BD89-0D1CD9A10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409C286-26EF-11DA-1456-14EDF02AE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97E898D-7CAA-E7C5-28C0-0054ADBC67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55A7B05-681E-5FA4-1EA3-51403E802B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927FEC6-03B0-9F49-B829-7E0BC4A8B6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11DBB47-9B98-FDEE-4172-A8D772979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2A9BAC5-F70A-E020-1EC0-15F84D217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7543BB1-7194-7463-262D-DB13CDE86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45276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73E262-FAE6-2B40-344A-D83EF896C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3BB2F81-EDB1-4E76-600D-706226AAE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18DB979-C106-B5BE-2FF3-8902A77BE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E027F89-E2F1-771E-4B39-051092E4E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010238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BE2A4E1-F8EC-CB64-C5F4-7653CC987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C274AF5-089E-55D4-588E-B123CED81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BE96170-7A70-ACD2-A1CD-C262A5A78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181213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EB9743-ACDF-2FD5-7A20-B6E300C1A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AF8C4D9-6188-FC24-47E2-6BFB6F134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69916EC-C4A9-D190-9E31-0497D80645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84EC34-079E-7B05-30C6-482FAC1B0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C8C52AF-D176-145A-7E2A-87B237319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B2ED1F1-D455-E00D-00D4-4C3B27552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677681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0E91D6-DC53-B6B6-8012-86B057EC3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5F8702E-D897-6F30-7718-F5D0C94F8C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B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6A63277-8864-FC13-6413-0260A8523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33EE2D4-69BA-FD52-5D32-F2817552D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C41BFED-FEC8-A019-8913-75AFF7E66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2AB0D8B-8258-6D6E-0EFD-F76FF4553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110912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8B2B942-242F-B191-AA73-BDDC3B64E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B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2726BA-0A57-18E7-1AB3-592F263C0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B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F574BF-3683-752B-61ED-EE48626539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A2367-56AF-4726-B464-9641D0950681}" type="datetimeFigureOut">
              <a:rPr lang="es-BO" smtClean="0"/>
              <a:t>16/8/2023</a:t>
            </a:fld>
            <a:endParaRPr lang="es-B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FD99F5-8C08-5209-2CA0-A8E8FFC5D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B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01F9DB-D2F8-46B8-C667-8986D97BB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E4646-656C-4EEF-9B72-5E42DE9940FA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612999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B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AB68789-C156-C41D-4A48-6483C9893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144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D01A8A6-FF54-0915-B2CC-8CC8B4027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94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6F2F27A-2350-E321-3187-87122E6E9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30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2564803-EBE3-C544-A551-154A76BF6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170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1F30819-040E-7D1E-CBA8-727105EEE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71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49C408F-79D4-CA2E-88C4-08A067BE4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6539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624FF57-499A-C87D-E525-1D2D52340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207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992093A-6DF7-CE70-3E75-77ECBB9FC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4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ACF95DD-94F3-2DEB-909E-E60D091D3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644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078905B-6091-36EE-1261-0829BAC27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4253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BD792C4-CCBD-974C-57E5-1CBE2C588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034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0A30434-529D-F1C8-7377-0848868D1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638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F3CC501-EDA2-72B8-24EC-78BDC2378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543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B8DA0B0-7722-4063-513D-100061D0B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340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F4D9D5E-CF72-5AB1-BB2E-458EC8DCA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949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AFC6D59-8878-54E1-3527-BE8A0E960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670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FD3128B-006D-A5D9-6391-BDA3C04D7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859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518E502E-F1C1-7DA3-C336-F5AD61B14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022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A074417-AC84-ECE5-0E91-E73CA58F1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12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42E36A47-2126-D801-E026-A6DF45D7D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69353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0</Words>
  <Application>Microsoft Office PowerPoint</Application>
  <PresentationFormat>Panorámica</PresentationFormat>
  <Paragraphs>0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sheiry leal</dc:creator>
  <cp:lastModifiedBy>sheiry leal</cp:lastModifiedBy>
  <cp:revision>6</cp:revision>
  <dcterms:created xsi:type="dcterms:W3CDTF">2023-08-16T00:15:43Z</dcterms:created>
  <dcterms:modified xsi:type="dcterms:W3CDTF">2023-08-16T22:22:48Z</dcterms:modified>
</cp:coreProperties>
</file>

<file path=docProps/thumbnail.jpeg>
</file>